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F4085-F6B6-4A80-8A58-16ADB259D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61A0EE-7198-483C-B1E2-8421CE427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6FE6A2-78A0-418A-8606-E36FF96B3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C4C9-8997-49B1-8ACE-DC18C92E775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C153E-8F77-4813-A395-9143A9A16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BE3A9-3654-435B-A882-B89132AB1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28A86-2E9F-41D2-A8FA-C1D3909DB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93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40DDD-7308-4789-8613-9EF0F9C66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7A4F0E-FABD-4AA5-AB21-9BB4064A2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4AC21-D8A5-4F55-9F90-8898DB208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C4C9-8997-49B1-8ACE-DC18C92E775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75317-12A9-42EB-8E84-6551942C4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46F02-ADE7-42E6-B707-66AEA80FC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28A86-2E9F-41D2-A8FA-C1D3909DB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0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C7C21E-E03F-4FD6-B945-F30A206493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D7242A-B753-4222-862B-D43E5803DE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1CB45-33AB-4CD0-9BB7-96573319A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C4C9-8997-49B1-8ACE-DC18C92E775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02817-C4E9-4C78-9498-F28B4CCD8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6D59E-D031-451D-BA38-3ACBDFC29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28A86-2E9F-41D2-A8FA-C1D3909DB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46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01EA7-7FCC-440C-9940-6B1960A01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6D676-7595-475A-B766-BA2BC9188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4FCF0-8210-4134-9AC5-42F7A864D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C4C9-8997-49B1-8ACE-DC18C92E775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1C966-BDB0-4F2C-8A22-70F09A497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5E7DE-AC1F-4479-8F2D-9EAEDB86F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28A86-2E9F-41D2-A8FA-C1D3909DB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64388-71BD-4ACD-A33D-BD7F43826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EF1E2-849D-43B9-B795-6FF94F2D9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D9716F-5821-4A63-85FD-BBC9CF7D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C4C9-8997-49B1-8ACE-DC18C92E775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5F743-CC7C-4FAC-A677-14E7A1457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520E6-C4C0-4E7A-91E9-E0E9DE48E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28A86-2E9F-41D2-A8FA-C1D3909DB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43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BD34B-1245-4D2D-A76F-4F1F8749C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392EA-A1B9-48A4-B620-A1E00738F5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447941-5852-471D-B6F1-7F7F9E575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AA617C-95F9-4B80-B4D6-CC6787379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C4C9-8997-49B1-8ACE-DC18C92E775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757B6-6B20-4A3D-B8A2-A67241F7A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A8A37-6D44-4FBF-BB88-33B9C5C36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28A86-2E9F-41D2-A8FA-C1D3909DB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2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8D366-C32C-4173-8053-769A5D289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F8885-9E97-4943-ADB2-5B82BA36F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29BC5E-D6B9-4303-8B83-FE89586C9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3E4995-DF9D-4066-82F4-1191936849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A57030-85CC-49C0-9029-991617B77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3BA3C4-DB8D-4122-8069-6516A331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C4C9-8997-49B1-8ACE-DC18C92E775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1E18A3-3B01-4AC9-BEAF-3AC2DCE97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1DAAEC-AA1A-42F2-8CA8-2D796A6C0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28A86-2E9F-41D2-A8FA-C1D3909DB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26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B66F9-ECC7-4B17-9216-60BFD0CBC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80EA6A-C0FA-42E2-9E39-D0564519B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C4C9-8997-49B1-8ACE-DC18C92E775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011343-01A3-46BB-B28C-75DF8D40F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C5BEAC-5AA7-431B-98E9-B17A02379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28A86-2E9F-41D2-A8FA-C1D3909DB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17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1FC30D-C821-4A10-A328-873C9675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C4C9-8997-49B1-8ACE-DC18C92E775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EC5A2A-3D90-42F0-98E5-04F07DB32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35B9ED-31D7-4441-A472-0009BBE5D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28A86-2E9F-41D2-A8FA-C1D3909DB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36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E7B6F-B44D-41DF-B9B0-A97E4172D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D254B-DDE9-49A1-8D09-73EC85018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A2074F-4806-49A8-B923-F3CCF5B53E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CD9FAF-0031-4155-AFC3-A45ACA7A5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C4C9-8997-49B1-8ACE-DC18C92E775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300005-9B7F-4640-829C-75364007F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A86B0-4ACE-4313-8EE5-ED3EB1883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28A86-2E9F-41D2-A8FA-C1D3909DB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672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0512B-C61A-4AB3-94CF-A2D677B78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2B7E80-36E7-455C-BEF7-D55C49E20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6D3645-79B9-43FD-9125-3A2B6942C9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143E33-C5C7-46C6-901F-8878DBD44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2C4C9-8997-49B1-8ACE-DC18C92E775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76E343-A406-40E6-AE71-8B9EAD5E6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F0C5CE-E638-4844-998F-EA36133E7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28A86-2E9F-41D2-A8FA-C1D3909DB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531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E23F8D-D737-4F4E-8A7D-9A856BAC2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BE9F8-5D3C-4EBC-952E-0A578316B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7DA41-466A-44AA-A643-B72961D5DC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2C4C9-8997-49B1-8ACE-DC18C92E7751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0CE36-351B-4655-BA74-8D731E4B01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804A2-D5AE-41F4-83E7-A5A1693CC9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28A86-2E9F-41D2-A8FA-C1D3909DB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27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entury Gothic" panose="020B0502020202020204" pitchFamily="34" charset="0"/>
              </a:rPr>
              <a:t>                   Science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70000" lnSpcReduction="20000"/>
          </a:bodyPr>
          <a:lstStyle/>
          <a:p>
            <a:r>
              <a:rPr lang="en-US" sz="4400" dirty="0">
                <a:latin typeface="Century Gothic" panose="020B0502020202020204" pitchFamily="34" charset="0"/>
              </a:rPr>
              <a:t>Weather	</a:t>
            </a:r>
          </a:p>
          <a:p>
            <a:r>
              <a:rPr lang="en-US" sz="4400" dirty="0">
                <a:latin typeface="Century Gothic" panose="020B0502020202020204" pitchFamily="34" charset="0"/>
              </a:rPr>
              <a:t>Farm Animals	</a:t>
            </a:r>
          </a:p>
          <a:p>
            <a:r>
              <a:rPr lang="en-US" sz="4400" dirty="0">
                <a:latin typeface="Century Gothic" panose="020B0502020202020204" pitchFamily="34" charset="0"/>
              </a:rPr>
              <a:t>Seasons</a:t>
            </a:r>
          </a:p>
          <a:p>
            <a:r>
              <a:rPr lang="en-US" sz="4400" dirty="0">
                <a:latin typeface="Century Gothic" panose="020B0502020202020204" pitchFamily="34" charset="0"/>
              </a:rPr>
              <a:t>Colors</a:t>
            </a:r>
          </a:p>
          <a:p>
            <a:r>
              <a:rPr lang="en-US" sz="4400" dirty="0">
                <a:latin typeface="Century Gothic" panose="020B0502020202020204" pitchFamily="34" charset="0"/>
              </a:rPr>
              <a:t>Living/Nonliving</a:t>
            </a:r>
          </a:p>
          <a:p>
            <a:r>
              <a:rPr lang="en-US" sz="4400" dirty="0">
                <a:latin typeface="Century Gothic" panose="020B0502020202020204" pitchFamily="34" charset="0"/>
              </a:rPr>
              <a:t>Metamorphosis</a:t>
            </a:r>
          </a:p>
          <a:p>
            <a:r>
              <a:rPr lang="en-US" sz="4400" dirty="0">
                <a:latin typeface="Century Gothic" panose="020B0502020202020204" pitchFamily="34" charset="0"/>
              </a:rPr>
              <a:t>Apples</a:t>
            </a:r>
          </a:p>
          <a:p>
            <a:endParaRPr lang="en-US" sz="4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4400" dirty="0">
              <a:latin typeface="Century Gothic" panose="020B0502020202020204" pitchFamily="34" charset="0"/>
            </a:endParaRPr>
          </a:p>
          <a:p>
            <a:r>
              <a:rPr lang="en-US" sz="4400" dirty="0">
                <a:latin typeface="Century Gothic" panose="020B0502020202020204" pitchFamily="34" charset="0"/>
              </a:rPr>
              <a:t>Plants</a:t>
            </a:r>
          </a:p>
          <a:p>
            <a:r>
              <a:rPr lang="en-US" sz="4400" dirty="0">
                <a:latin typeface="Century Gothic" panose="020B0502020202020204" pitchFamily="34" charset="0"/>
              </a:rPr>
              <a:t>Pumpkins</a:t>
            </a:r>
          </a:p>
          <a:p>
            <a:r>
              <a:rPr lang="en-US" sz="4400" dirty="0">
                <a:latin typeface="Century Gothic" panose="020B0502020202020204" pitchFamily="34" charset="0"/>
              </a:rPr>
              <a:t>Nutrition</a:t>
            </a:r>
          </a:p>
          <a:p>
            <a:r>
              <a:rPr lang="en-US" sz="4400" dirty="0">
                <a:latin typeface="Century Gothic" panose="020B0502020202020204" pitchFamily="34" charset="0"/>
              </a:rPr>
              <a:t>Hibernation</a:t>
            </a:r>
          </a:p>
          <a:p>
            <a:r>
              <a:rPr lang="en-US" sz="4400" dirty="0">
                <a:latin typeface="Century Gothic" panose="020B0502020202020204" pitchFamily="34" charset="0"/>
              </a:rPr>
              <a:t>The 5 Senses</a:t>
            </a:r>
          </a:p>
          <a:p>
            <a:r>
              <a:rPr lang="en-US" sz="4400" dirty="0">
                <a:latin typeface="Century Gothic" panose="020B0502020202020204" pitchFamily="34" charset="0"/>
              </a:rPr>
              <a:t>Shadows</a:t>
            </a:r>
          </a:p>
          <a:p>
            <a:r>
              <a:rPr lang="en-US" sz="4400" dirty="0">
                <a:latin typeface="Century Gothic" panose="020B0502020202020204" pitchFamily="34" charset="0"/>
              </a:rPr>
              <a:t>Life Cycles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858" y="517383"/>
            <a:ext cx="1752600" cy="1021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1788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                   Science Topics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Science Topics</dc:title>
  <dc:creator>VELEZ-ALVARADO, XANTIA</dc:creator>
  <cp:lastModifiedBy>VELEZ-ALVARADO, XANTIA</cp:lastModifiedBy>
  <cp:revision>1</cp:revision>
  <dcterms:created xsi:type="dcterms:W3CDTF">2024-09-11T15:00:46Z</dcterms:created>
  <dcterms:modified xsi:type="dcterms:W3CDTF">2024-09-11T15:01:00Z</dcterms:modified>
</cp:coreProperties>
</file>